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72" r:id="rId16"/>
    <p:sldId id="267" r:id="rId17"/>
    <p:sldId id="268" r:id="rId18"/>
    <p:sldId id="269" r:id="rId19"/>
    <p:sldId id="271" r:id="rId20"/>
  </p:sldIdLst>
  <p:sldSz cx="9144000" cy="6858000" type="screen4x3"/>
  <p:notesSz cx="6735763" cy="986948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979BCA-7430-40C4-B217-C6D6B9AD62F5}" v="1" dt="2021-05-17T04:53:20.9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PIT SINGH" userId="S::1801010023@united.edu.in::346845f9-4309-47b2-a92b-0a6ce343112c" providerId="AD" clId="Web-{89979BCA-7430-40C4-B217-C6D6B9AD62F5}"/>
    <pc:docChg chg="addSld">
      <pc:chgData name="ARPIT SINGH" userId="S::1801010023@united.edu.in::346845f9-4309-47b2-a92b-0a6ce343112c" providerId="AD" clId="Web-{89979BCA-7430-40C4-B217-C6D6B9AD62F5}" dt="2021-05-17T04:53:20.959" v="0"/>
      <pc:docMkLst>
        <pc:docMk/>
      </pc:docMkLst>
      <pc:sldChg chg="new">
        <pc:chgData name="ARPIT SINGH" userId="S::1801010023@united.edu.in::346845f9-4309-47b2-a92b-0a6ce343112c" providerId="AD" clId="Web-{89979BCA-7430-40C4-B217-C6D6B9AD62F5}" dt="2021-05-17T04:53:20.959" v="0"/>
        <pc:sldMkLst>
          <pc:docMk/>
          <pc:sldMk cId="3511611220" sldId="272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660CA10B-425F-4A12-B256-26221A568F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92F11D8C-031F-4E87-A036-1BBCAFCB0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vlcsnap-2018-03-20-10h44m50s1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9339"/>
            <a:ext cx="9144000" cy="4439322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7m04s17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8756"/>
            <a:ext cx="9144000" cy="4460488"/>
          </a:xfrm>
          <a:prstGeom prst="rect">
            <a:avLst/>
          </a:prstGeom>
        </p:spPr>
      </p:pic>
    </p:spTree>
  </p:cSld>
  <p:clrMapOvr>
    <a:masterClrMapping/>
  </p:clrMapOvr>
  <p:transition>
    <p:pull dir="r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7m31s19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7268"/>
            <a:ext cx="9144000" cy="4403464"/>
          </a:xfrm>
          <a:prstGeom prst="rect">
            <a:avLst/>
          </a:prstGeom>
        </p:spPr>
      </p:pic>
    </p:spTree>
  </p:cSld>
  <p:clrMapOvr>
    <a:masterClrMapping/>
  </p:clrMapOvr>
  <p:transition>
    <p:pull dir="l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1611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9m21s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199"/>
            <a:ext cx="9120897" cy="4430823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50m31s2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9652"/>
            <a:ext cx="9144000" cy="4438695"/>
          </a:xfrm>
          <a:prstGeom prst="rect">
            <a:avLst/>
          </a:prstGeom>
        </p:spPr>
      </p:pic>
    </p:spTree>
  </p:cSld>
  <p:clrMapOvr>
    <a:masterClrMapping/>
  </p:clrMapOvr>
  <p:transition>
    <p:wheel spokes="3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51m39s1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3284"/>
            <a:ext cx="9144000" cy="4391431"/>
          </a:xfrm>
          <a:prstGeom prst="rect">
            <a:avLst/>
          </a:prstGeom>
        </p:spPr>
      </p:pic>
    </p:spTree>
  </p:cSld>
  <p:clrMapOvr>
    <a:masterClrMapping/>
  </p:clrMapOvr>
  <p:transition>
    <p:wheel spokes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vlcsnap-2018-03-20-10h45m16s126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71600"/>
            <a:ext cx="9148213" cy="4419600"/>
          </a:xfrm>
        </p:spPr>
      </p:pic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5m28s24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4320"/>
            <a:ext cx="9144000" cy="44093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5m41s1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651"/>
            <a:ext cx="9144000" cy="4444697"/>
          </a:xfrm>
          <a:prstGeom prst="rect">
            <a:avLst/>
          </a:prstGeom>
        </p:spPr>
      </p:pic>
    </p:spTree>
  </p:cSld>
  <p:clrMapOvr>
    <a:masterClrMapping/>
  </p:clrMapOvr>
  <p:transition>
    <p:cut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5m59s4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1185"/>
            <a:ext cx="9144000" cy="4435630"/>
          </a:xfrm>
          <a:prstGeom prst="rect">
            <a:avLst/>
          </a:prstGeom>
        </p:spPr>
      </p:pic>
    </p:spTree>
  </p:cSld>
  <p:clrMapOvr>
    <a:masterClrMapping/>
  </p:clrMapOvr>
  <p:transition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6m21s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7596"/>
            <a:ext cx="9144000" cy="4442807"/>
          </a:xfrm>
          <a:prstGeom prst="rect">
            <a:avLst/>
          </a:prstGeom>
        </p:spPr>
      </p:pic>
    </p:spTree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6m33s1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8756"/>
            <a:ext cx="9144000" cy="4460488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6m45s24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9863"/>
            <a:ext cx="9144000" cy="4438274"/>
          </a:xfrm>
          <a:prstGeom prst="rect">
            <a:avLst/>
          </a:prstGeom>
        </p:spPr>
      </p:pic>
    </p:spTree>
  </p:cSld>
  <p:clrMapOvr>
    <a:masterClrMapping/>
  </p:clrMapOvr>
  <p:transition>
    <p:wedg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lcsnap-2018-03-20-10h46m55s8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8175"/>
            <a:ext cx="9144000" cy="4381650"/>
          </a:xfrm>
          <a:prstGeom prst="rect">
            <a:avLst/>
          </a:prstGeom>
        </p:spPr>
      </p:pic>
      <p:pic>
        <p:nvPicPr>
          <p:cNvPr id="3" name="Picture 2" descr="vlcsnap-2018-03-20-10h47m04s17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8756"/>
            <a:ext cx="9144000" cy="4460488"/>
          </a:xfrm>
          <a:prstGeom prst="rect">
            <a:avLst/>
          </a:prstGeom>
        </p:spPr>
      </p:pic>
      <p:pic>
        <p:nvPicPr>
          <p:cNvPr id="4" name="Picture 3" descr="vlcsnap-2018-03-20-10h47m31s19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27268"/>
            <a:ext cx="9144000" cy="4403464"/>
          </a:xfrm>
          <a:prstGeom prst="rect">
            <a:avLst/>
          </a:prstGeom>
        </p:spPr>
      </p:pic>
      <p:pic>
        <p:nvPicPr>
          <p:cNvPr id="5" name="Picture 4" descr="vlcsnap-2018-03-20-10h46m55s8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8175"/>
            <a:ext cx="9144000" cy="4381650"/>
          </a:xfrm>
          <a:prstGeom prst="rect">
            <a:avLst/>
          </a:prstGeom>
        </p:spPr>
      </p:pic>
    </p:spTree>
  </p:cSld>
  <p:clrMapOvr>
    <a:masterClrMapping/>
  </p:clrMapOvr>
  <p:transition>
    <p:pull dir="d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94112AA75608C4BA7CADF33E499954F" ma:contentTypeVersion="9" ma:contentTypeDescription="Create a new document." ma:contentTypeScope="" ma:versionID="03ecbfaf3233e368898c63418d13cc7c">
  <xsd:schema xmlns:xsd="http://www.w3.org/2001/XMLSchema" xmlns:xs="http://www.w3.org/2001/XMLSchema" xmlns:p="http://schemas.microsoft.com/office/2006/metadata/properties" xmlns:ns2="7b788536-109f-4b6c-9797-4fdb6d66ddd0" targetNamespace="http://schemas.microsoft.com/office/2006/metadata/properties" ma:root="true" ma:fieldsID="351a94d3da1407de68e9bb0a7eab3774" ns2:_="">
    <xsd:import namespace="7b788536-109f-4b6c-9797-4fdb6d66dd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788536-109f-4b6c-9797-4fdb6d66dd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ED469A-5E54-44CB-A193-D3A7819C6F4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2B03417-A766-4992-8106-A51ABAC36E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56D131A-F8F9-4AB1-A2FE-E107B2FC1AA7}"/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Application>Microsoft Office PowerPoint</Application>
  <PresentationFormat>On-screen Show (4:3)</PresentationFormat>
  <Slides>16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Apex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civil</dc:creator>
  <cp:revision>1</cp:revision>
  <dcterms:created xsi:type="dcterms:W3CDTF">2018-04-04T06:42:05Z</dcterms:created>
  <dcterms:modified xsi:type="dcterms:W3CDTF">2021-05-17T04:53:22Z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0x010100B94112AA75608C4BA7CADF33E499954F</vt:lpwstr>
  </property>
</Properties>
</file>

<file path=docProps/thumbnail.jpeg>
</file>